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538" r:id="rId2"/>
    <p:sldId id="695" r:id="rId3"/>
    <p:sldId id="670" r:id="rId4"/>
    <p:sldId id="657" r:id="rId5"/>
    <p:sldId id="649" r:id="rId6"/>
    <p:sldId id="648" r:id="rId7"/>
    <p:sldId id="544" r:id="rId8"/>
    <p:sldId id="545" r:id="rId9"/>
    <p:sldId id="715" r:id="rId10"/>
    <p:sldId id="627" r:id="rId11"/>
    <p:sldId id="622" r:id="rId12"/>
    <p:sldId id="623" r:id="rId13"/>
    <p:sldId id="548" r:id="rId14"/>
    <p:sldId id="650" r:id="rId15"/>
    <p:sldId id="656" r:id="rId16"/>
    <p:sldId id="667" r:id="rId17"/>
    <p:sldId id="666" r:id="rId18"/>
    <p:sldId id="546" r:id="rId19"/>
    <p:sldId id="549" r:id="rId20"/>
    <p:sldId id="550" r:id="rId21"/>
    <p:sldId id="671" r:id="rId22"/>
    <p:sldId id="672" r:id="rId23"/>
    <p:sldId id="619" r:id="rId24"/>
    <p:sldId id="652" r:id="rId25"/>
    <p:sldId id="6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60" r:id="rId34"/>
    <p:sldId id="716" r:id="rId35"/>
    <p:sldId id="708" r:id="rId36"/>
    <p:sldId id="561" r:id="rId37"/>
    <p:sldId id="604" r:id="rId38"/>
    <p:sldId id="709" r:id="rId39"/>
    <p:sldId id="684" r:id="rId40"/>
    <p:sldId id="710" r:id="rId41"/>
    <p:sldId id="674" r:id="rId42"/>
    <p:sldId id="605" r:id="rId43"/>
    <p:sldId id="683" r:id="rId44"/>
    <p:sldId id="679" r:id="rId45"/>
    <p:sldId id="678" r:id="rId46"/>
    <p:sldId id="685" r:id="rId47"/>
    <p:sldId id="717" r:id="rId48"/>
    <p:sldId id="606" r:id="rId49"/>
    <p:sldId id="711" r:id="rId50"/>
    <p:sldId id="681" r:id="rId51"/>
    <p:sldId id="607" r:id="rId52"/>
    <p:sldId id="675" r:id="rId53"/>
    <p:sldId id="608" r:id="rId54"/>
    <p:sldId id="626" r:id="rId55"/>
    <p:sldId id="624" r:id="rId56"/>
    <p:sldId id="629" r:id="rId57"/>
    <p:sldId id="718" r:id="rId58"/>
    <p:sldId id="609" r:id="rId59"/>
    <p:sldId id="712" r:id="rId60"/>
    <p:sldId id="713" r:id="rId61"/>
    <p:sldId id="714" r:id="rId62"/>
    <p:sldId id="625" r:id="rId63"/>
    <p:sldId id="611" r:id="rId64"/>
    <p:sldId id="612" r:id="rId65"/>
    <p:sldId id="630" r:id="rId66"/>
    <p:sldId id="568" r:id="rId67"/>
    <p:sldId id="719" r:id="rId68"/>
    <p:sldId id="569" r:id="rId69"/>
    <p:sldId id="570" r:id="rId70"/>
    <p:sldId id="571" r:id="rId71"/>
    <p:sldId id="698" r:id="rId72"/>
    <p:sldId id="613" r:id="rId73"/>
    <p:sldId id="572" r:id="rId74"/>
    <p:sldId id="686" r:id="rId75"/>
    <p:sldId id="614" r:id="rId76"/>
    <p:sldId id="573" r:id="rId77"/>
    <p:sldId id="574" r:id="rId78"/>
    <p:sldId id="575" r:id="rId79"/>
    <p:sldId id="615" r:id="rId80"/>
    <p:sldId id="616" r:id="rId81"/>
    <p:sldId id="724" r:id="rId82"/>
    <p:sldId id="576" r:id="rId83"/>
    <p:sldId id="699" r:id="rId84"/>
    <p:sldId id="700" r:id="rId85"/>
    <p:sldId id="676" r:id="rId86"/>
    <p:sldId id="578" r:id="rId87"/>
    <p:sldId id="682" r:id="rId88"/>
    <p:sldId id="720" r:id="rId89"/>
    <p:sldId id="701" r:id="rId90"/>
    <p:sldId id="721" r:id="rId91"/>
    <p:sldId id="702" r:id="rId92"/>
    <p:sldId id="586" r:id="rId93"/>
    <p:sldId id="632" r:id="rId94"/>
    <p:sldId id="703" r:id="rId95"/>
    <p:sldId id="587" r:id="rId96"/>
    <p:sldId id="618" r:id="rId97"/>
    <p:sldId id="634" r:id="rId98"/>
    <p:sldId id="687" r:id="rId99"/>
    <p:sldId id="692" r:id="rId100"/>
    <p:sldId id="688" r:id="rId101"/>
    <p:sldId id="689" r:id="rId102"/>
    <p:sldId id="704" r:id="rId103"/>
    <p:sldId id="359" r:id="rId104"/>
    <p:sldId id="438" r:id="rId105"/>
    <p:sldId id="369" r:id="rId106"/>
    <p:sldId id="402" r:id="rId107"/>
    <p:sldId id="588" r:id="rId108"/>
    <p:sldId id="696" r:id="rId109"/>
    <p:sldId id="697" r:id="rId110"/>
    <p:sldId id="705" r:id="rId111"/>
    <p:sldId id="694" r:id="rId112"/>
    <p:sldId id="693" r:id="rId113"/>
    <p:sldId id="690" r:id="rId114"/>
    <p:sldId id="590" r:id="rId115"/>
    <p:sldId id="706" r:id="rId116"/>
    <p:sldId id="591" r:id="rId117"/>
    <p:sldId id="707" r:id="rId118"/>
    <p:sldId id="593" r:id="rId119"/>
    <p:sldId id="722" r:id="rId120"/>
    <p:sldId id="723" r:id="rId121"/>
    <p:sldId id="594" r:id="rId122"/>
    <p:sldId id="654" r:id="rId123"/>
    <p:sldId id="658" r:id="rId124"/>
    <p:sldId id="655" r:id="rId1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1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 autoAdjust="0"/>
    <p:restoredTop sz="86538"/>
  </p:normalViewPr>
  <p:slideViewPr>
    <p:cSldViewPr snapToGrid="0" snapToObjects="1">
      <p:cViewPr varScale="1">
        <p:scale>
          <a:sx n="104" d="100"/>
          <a:sy n="104" d="100"/>
        </p:scale>
        <p:origin x="1352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zadaje?"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105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Sobota, 9 stycznia godzina 16.oo i ?? luty</a:t>
            </a:r>
          </a:p>
          <a:p>
            <a:r>
              <a:rPr lang="pl-PL" i="1" dirty="0" err="1"/>
              <a:t>Caffe</a:t>
            </a:r>
            <a:r>
              <a:rPr lang="pl-PL" i="1" dirty="0"/>
              <a:t>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Lepiej być </a:t>
            </a:r>
            <a:r>
              <a:rPr lang="mr-IN" sz="4000" dirty="0"/>
              <a:t>…</a:t>
            </a:r>
            <a:endParaRPr lang="pl-PL" sz="4000" dirty="0"/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5F1467C-CE24-B148-B247-D71A7C6C1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VISIO" r:id="rId4" imgW="36969700" imgH="13258800" progId="Visio.Drawing.6">
                  <p:embed/>
                </p:oleObj>
              </mc:Choice>
              <mc:Fallback>
                <p:oleObj name="VISIO" r:id="rId4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/>
              <a:t>Mt 22:1-14</a:t>
            </a:r>
            <a:r>
              <a:rPr lang="pl-PL" dirty="0"/>
              <a:t> TPNT "</a:t>
            </a:r>
            <a:r>
              <a:rPr lang="pl-PL" b="1" baseline="30000" dirty="0"/>
              <a:t> (1) </a:t>
            </a:r>
            <a:r>
              <a:rPr lang="pl-PL" dirty="0"/>
              <a:t>A Jezus w odpowiedzi, ponownie rzekł im w podobieństwach, mówiąc:</a:t>
            </a:r>
            <a:r>
              <a:rPr lang="pl-PL" b="1" baseline="30000" dirty="0"/>
              <a:t> (2) </a:t>
            </a:r>
            <a:r>
              <a:rPr lang="pl-PL" dirty="0"/>
              <a:t>Podobne jest Królestwo Niebios do pewnego człowieka, króla, który wyprawił wesele swojemu synowi,</a:t>
            </a:r>
            <a:r>
              <a:rPr lang="pl-PL" b="1" baseline="30000" dirty="0"/>
              <a:t> (3) </a:t>
            </a:r>
            <a:r>
              <a:rPr lang="pl-PL" dirty="0"/>
              <a:t>I posłał swoje sługi, by wezwali zaproszonych na uroczystości weselne; ale oni nie chcieli przyjść.</a:t>
            </a:r>
            <a:r>
              <a:rPr lang="pl-PL" b="1" baseline="30000" dirty="0"/>
              <a:t> (4) </a:t>
            </a:r>
            <a:r>
              <a:rPr lang="pl-PL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b="1" baseline="30000" dirty="0"/>
              <a:t> (5) </a:t>
            </a:r>
            <a:r>
              <a:rPr lang="pl-PL" dirty="0"/>
              <a:t>Oni jednak lekceważąc to, odeszli, ten wprawdzie do swojej roli, a tamten do swojego handlu;</a:t>
            </a:r>
            <a:r>
              <a:rPr lang="pl-PL" b="1" baseline="30000" dirty="0"/>
              <a:t> (6) </a:t>
            </a:r>
            <a:r>
              <a:rPr lang="pl-PL" dirty="0"/>
              <a:t>A pozostali pojmali jego sługi, znieważyli ich i pozabijali.</a:t>
            </a:r>
            <a:r>
              <a:rPr lang="pl-PL" b="1" baseline="30000" dirty="0"/>
              <a:t> (7) </a:t>
            </a:r>
            <a:r>
              <a:rPr lang="pl-PL" dirty="0"/>
              <a:t>Gdy król to usłyszał, rozgniewał się i posłał swoje wojska, wytracił owych morderców, a miasto ich spalił.</a:t>
            </a:r>
            <a:r>
              <a:rPr lang="pl-PL" b="1" baseline="30000" dirty="0"/>
              <a:t> (8) </a:t>
            </a:r>
            <a:r>
              <a:rPr lang="pl-PL" dirty="0"/>
              <a:t>Wtedy powiedział swoim sługom: Wesele wprawdzie jest gotowe, lecz zaproszeni nie byli godni.</a:t>
            </a:r>
            <a:r>
              <a:rPr lang="pl-PL" b="1" baseline="30000" dirty="0"/>
              <a:t> (9) </a:t>
            </a:r>
            <a:r>
              <a:rPr lang="pl-PL" dirty="0"/>
              <a:t>Dlatego idźcie na rozstaje dróg, i kogokolwiek znajdziecie, wezwijcie na uroczystości weselne.</a:t>
            </a:r>
            <a:r>
              <a:rPr lang="pl-PL" b="1" baseline="30000" dirty="0"/>
              <a:t> (10) </a:t>
            </a:r>
            <a:r>
              <a:rPr lang="pl-PL" dirty="0"/>
              <a:t>I wyszli owi słudzy na drogi, zgromadzili wszystkich ilu znaleźli, złych a także dobrych, i napełniło się wesele gośćmi.</a:t>
            </a:r>
            <a:r>
              <a:rPr lang="pl-PL" b="1" baseline="30000" dirty="0"/>
              <a:t> (11) </a:t>
            </a:r>
            <a:r>
              <a:rPr lang="pl-PL" dirty="0"/>
              <a:t>A gdy wszedł król, aby przypatrzeć się spoczywającym przy stole, zobaczył tam człowieka nieodzianego w szatę weselną.</a:t>
            </a:r>
            <a:r>
              <a:rPr lang="pl-PL" b="1" baseline="30000" dirty="0"/>
              <a:t> (12) </a:t>
            </a:r>
            <a:r>
              <a:rPr lang="pl-PL" dirty="0"/>
              <a:t>I powiedział do niego: Przyjacielu! Jak tu wszedłeś, nie mając szaty weselnej? A on zamilkł.</a:t>
            </a:r>
            <a:r>
              <a:rPr lang="pl-PL" b="1" baseline="30000" dirty="0"/>
              <a:t> (13) </a:t>
            </a:r>
            <a:r>
              <a:rPr lang="pl-PL" dirty="0"/>
              <a:t>Wtedy powiedział król sługom: Zwiążcie jego nogi i ręce, zabierzcie go i wyrzućcie w ciemność zewnętrzną; tam będzie płacz i zgrzytanie zębów.</a:t>
            </a:r>
            <a:r>
              <a:rPr lang="pl-PL" b="1" baseline="30000" dirty="0"/>
              <a:t> (14)</a:t>
            </a:r>
            <a:r>
              <a:rPr lang="pl-PL" dirty="0"/>
              <a:t>Albowiem wielu jest powołanych, ale mało wybranych."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Werset .11n2 - A gdy </a:t>
            </a:r>
            <a:r>
              <a:rPr lang="pl-PL" dirty="0" err="1"/>
              <a:t>wszedł</a:t>
            </a:r>
            <a:r>
              <a:rPr lang="pl-PL" baseline="30000" dirty="0" err="1"/>
              <a:t>a</a:t>
            </a:r>
            <a:r>
              <a:rPr lang="pl-PL" dirty="0"/>
              <a:t> </a:t>
            </a:r>
            <a:r>
              <a:rPr lang="pl-PL" dirty="0" err="1"/>
              <a:t>król</a:t>
            </a:r>
            <a:r>
              <a:rPr lang="pl-PL" baseline="30000" dirty="0" err="1"/>
              <a:t>b</a:t>
            </a:r>
            <a:r>
              <a:rPr lang="pl-PL" dirty="0"/>
              <a:t>, aby przyjrzeć </a:t>
            </a:r>
            <a:r>
              <a:rPr lang="pl-PL" dirty="0" err="1"/>
              <a:t>się</a:t>
            </a:r>
            <a:r>
              <a:rPr lang="pl-PL" baseline="30000" dirty="0" err="1"/>
              <a:t>c</a:t>
            </a:r>
            <a:r>
              <a:rPr lang="pl-PL" dirty="0"/>
              <a:t> </a:t>
            </a:r>
            <a:r>
              <a:rPr lang="pl-PL" dirty="0" err="1"/>
              <a:t>spoczywającym</a:t>
            </a:r>
            <a:r>
              <a:rPr lang="pl-PL" baseline="30000" dirty="0" err="1"/>
              <a:t>d</a:t>
            </a:r>
            <a:r>
              <a:rPr lang="pl-PL" dirty="0"/>
              <a:t>, </a:t>
            </a:r>
            <a:r>
              <a:rPr lang="pl-PL" dirty="0" err="1"/>
              <a:t>zobaczył</a:t>
            </a:r>
            <a:r>
              <a:rPr lang="pl-PL" baseline="30000" dirty="0" err="1"/>
              <a:t>e</a:t>
            </a:r>
            <a:r>
              <a:rPr lang="pl-PL" dirty="0"/>
              <a:t> tam człowieka nie </a:t>
            </a:r>
            <a:r>
              <a:rPr lang="pl-PL" dirty="0" err="1"/>
              <a:t>ubranego</a:t>
            </a:r>
            <a:r>
              <a:rPr lang="pl-PL" baseline="30000" dirty="0" err="1"/>
              <a:t>f</a:t>
            </a:r>
            <a:r>
              <a:rPr lang="pl-PL" dirty="0"/>
              <a:t> w </a:t>
            </a:r>
            <a:r>
              <a:rPr lang="pl-PL" dirty="0" err="1"/>
              <a:t>weselną</a:t>
            </a:r>
            <a:r>
              <a:rPr lang="pl-PL" baseline="30000" dirty="0" err="1"/>
              <a:t>h</a:t>
            </a:r>
            <a:r>
              <a:rPr lang="pl-PL" dirty="0"/>
              <a:t> </a:t>
            </a:r>
            <a:r>
              <a:rPr lang="pl-PL" dirty="0" err="1"/>
              <a:t>szatę</a:t>
            </a:r>
            <a:r>
              <a:rPr lang="pl-PL" baseline="30000" dirty="0" err="1"/>
              <a:t>g</a:t>
            </a:r>
            <a:r>
              <a:rPr lang="pl-PL" dirty="0"/>
              <a:t>. (12) I mówi do niego: </a:t>
            </a:r>
            <a:r>
              <a:rPr lang="pl-PL" dirty="0" err="1"/>
              <a:t>Kolego</a:t>
            </a:r>
            <a:r>
              <a:rPr lang="pl-PL" baseline="30000" dirty="0" err="1"/>
              <a:t>a</a:t>
            </a:r>
            <a:r>
              <a:rPr lang="pl-PL" dirty="0"/>
              <a:t>, jak tu </a:t>
            </a:r>
            <a:r>
              <a:rPr lang="pl-PL" dirty="0" err="1"/>
              <a:t>wszedłeś</a:t>
            </a:r>
            <a:r>
              <a:rPr lang="pl-PL" baseline="30000" dirty="0" err="1"/>
              <a:t>b</a:t>
            </a:r>
            <a:r>
              <a:rPr lang="pl-PL" dirty="0"/>
              <a:t>, nie </a:t>
            </a:r>
            <a:r>
              <a:rPr lang="pl-PL" dirty="0" err="1"/>
              <a:t>mając</a:t>
            </a:r>
            <a:r>
              <a:rPr lang="pl-PL" baseline="30000" dirty="0" err="1"/>
              <a:t>c</a:t>
            </a:r>
            <a:r>
              <a:rPr lang="pl-PL" dirty="0"/>
              <a:t> </a:t>
            </a:r>
            <a:r>
              <a:rPr lang="pl-PL" dirty="0" err="1"/>
              <a:t>szaty</a:t>
            </a:r>
            <a:r>
              <a:rPr lang="pl-PL" baseline="30000" dirty="0" err="1"/>
              <a:t>a</a:t>
            </a:r>
            <a:r>
              <a:rPr lang="pl-PL" dirty="0"/>
              <a:t> </a:t>
            </a:r>
            <a:r>
              <a:rPr lang="pl-PL" dirty="0" err="1"/>
              <a:t>weselnej</a:t>
            </a:r>
            <a:r>
              <a:rPr lang="pl-PL" baseline="30000" dirty="0" err="1"/>
              <a:t>e</a:t>
            </a:r>
            <a:r>
              <a:rPr lang="pl-PL" dirty="0"/>
              <a:t>? A on </a:t>
            </a:r>
            <a:r>
              <a:rPr lang="pl-PL" dirty="0" err="1"/>
              <a:t>oniemiał</a:t>
            </a:r>
            <a:r>
              <a:rPr lang="pl-PL" baseline="30000" dirty="0" err="1"/>
              <a:t>f</a:t>
            </a:r>
            <a:r>
              <a:rPr lang="pl-PL" dirty="0"/>
              <a:t>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r>
              <a:rPr lang="pl-PL" dirty="0"/>
              <a:t> – </a:t>
            </a:r>
          </a:p>
          <a:p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, 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el-GR" dirty="0"/>
              <a:t>, </a:t>
            </a:r>
            <a:r>
              <a:rPr lang="pl-PL" dirty="0"/>
              <a:t>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Zasadnicze pytania człowieka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/>
              <a:t>Dokąd zmierzam?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„Luźne przemyślenia W34”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pl-PL" dirty="0"/>
              <a:t>. Ani ucho nie słyszało. - ???</a:t>
            </a:r>
          </a:p>
          <a:p>
            <a:endParaRPr lang="pl-PL" dirty="0"/>
          </a:p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otaczającego go rzeczywistości.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926123" y="3086226"/>
            <a:ext cx="10257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inwestycjami ….</a:t>
            </a:r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Nadzieja uczniów Jezusa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w Ojca, który Pana Jezusa na ziemie posłał.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10913806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 flipV="1">
              <a:off x="10913806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6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231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4229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056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Abstrakt - działania Pana Jezusa na ziemi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0931208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V="1">
              <a:off x="10931208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1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692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029620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11943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3798276" y="4589463"/>
            <a:ext cx="7549173" cy="150018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/>
              <a:t>Wchodźcie przez ciasną bramę. </a:t>
            </a:r>
          </a:p>
          <a:p>
            <a:pPr algn="l"/>
            <a:r>
              <a:rPr lang="pl-PL" dirty="0"/>
              <a:t>	Bo szeroka jest brama i przestronna ta droga, która prowadzi do zguby, </a:t>
            </a:r>
            <a:br>
              <a:rPr lang="pl-PL" dirty="0"/>
            </a:br>
            <a:r>
              <a:rPr lang="pl-PL" dirty="0"/>
              <a:t>		a wielu jest takich, którzy przez nią wchodzą.</a:t>
            </a:r>
          </a:p>
          <a:p>
            <a:pPr algn="l"/>
            <a:r>
              <a:rPr lang="pl-PL" dirty="0"/>
              <a:t>	Jakże ciasna jest brama i wąska droga, która prowadzi do życia, </a:t>
            </a:r>
            <a:br>
              <a:rPr lang="pl-PL" dirty="0"/>
            </a:br>
            <a:r>
              <a:rPr lang="pl-PL" dirty="0"/>
              <a:t>		a mało jest takich, którzy ją znajdują!</a:t>
            </a:r>
          </a:p>
          <a:p>
            <a:pPr algn="l"/>
            <a:r>
              <a:rPr lang="pl-PL" dirty="0"/>
              <a:t>						(Mt 7:13-14)</a:t>
            </a:r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91159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stworzyłeś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0" y="4114451"/>
            <a:ext cx="49328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 Wszystko ma swój czas, 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4990453" y="4743220"/>
            <a:ext cx="32540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ich zbierania,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7964190" y="4270064"/>
            <a:ext cx="42433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tracenia,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wyrzucania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(</a:t>
            </a:r>
            <a:r>
              <a:rPr lang="pl-PL" altLang="x-none" sz="16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6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692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2Sm 14:14</a:t>
            </a:r>
            <a:r>
              <a:rPr lang="pl-PL" i="0" dirty="0"/>
              <a:t> BT5 "Wszyscy bowiem umrzemy z pewnością, i [jesteśmy] jak </a:t>
            </a:r>
            <a:r>
              <a:rPr lang="pl-PL" b="1" i="0" dirty="0"/>
              <a:t>woda rozlana</a:t>
            </a:r>
            <a:r>
              <a:rPr lang="pl-PL" i="0" dirty="0"/>
              <a:t> po ziemi, której już zebrać niepodobna,</a:t>
            </a:r>
          </a:p>
          <a:p>
            <a:r>
              <a:rPr lang="pl-PL" i="0" dirty="0"/>
              <a:t>			a Bóg nie przywraca duszy, lecz obmyślił sposoby, aby wygnaniec dłużej nie pozostawał na wygnaniu."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Nadzieja uczniów Jezusa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wam:</a:t>
            </a:r>
          </a:p>
          <a:p>
            <a:pPr marL="0" indent="0">
              <a:buNone/>
            </a:pPr>
            <a:r>
              <a:rPr lang="pl-PL" sz="3200" i="1" dirty="0"/>
              <a:t>		Kto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828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DWA RAZY tu zapisano, że – osądzony wg uczynków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050" y="5510390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Gotowość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10257"/>
            <a:ext cx="10515600" cy="4319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i="1" u="sng" dirty="0"/>
              <a:t>Pana Boga uświęcajcie w swoich sercach </a:t>
            </a:r>
            <a:br>
              <a:rPr lang="pl-PL" sz="3200" i="1" dirty="0"/>
            </a:br>
            <a:r>
              <a:rPr lang="pl-PL" sz="3200" i="1" dirty="0"/>
              <a:t>	i </a:t>
            </a:r>
            <a:r>
              <a:rPr lang="pl-PL" sz="3200" i="1" u="sng" dirty="0"/>
              <a:t>bądźcie zawsze </a:t>
            </a:r>
            <a:r>
              <a:rPr lang="pl-PL" sz="3200" b="1" i="1" u="sng" dirty="0"/>
              <a:t>gotowi</a:t>
            </a:r>
            <a:r>
              <a:rPr lang="pl-PL" sz="3200" i="1" u="sng" dirty="0"/>
              <a:t> do obrony</a:t>
            </a:r>
            <a:r>
              <a:rPr lang="pl-PL" sz="3200" i="1" dirty="0"/>
              <a:t> </a:t>
            </a:r>
            <a:r>
              <a:rPr lang="pl-PL" sz="2400" i="1" dirty="0"/>
              <a:t>(απ</a:t>
            </a:r>
            <a:r>
              <a:rPr lang="pl-PL" sz="2400" i="1" dirty="0" err="1"/>
              <a:t>ολογι</a:t>
            </a:r>
            <a:r>
              <a:rPr lang="pl-PL" sz="2400" i="1" dirty="0"/>
              <a:t>α</a:t>
            </a:r>
            <a:r>
              <a:rPr lang="pl-PL" sz="2400" i="1" dirty="0" err="1"/>
              <a:t>ν</a:t>
            </a:r>
            <a:r>
              <a:rPr lang="pl-PL" sz="2400" i="1" dirty="0"/>
              <a:t> - </a:t>
            </a:r>
            <a:r>
              <a:rPr lang="pl-PL" sz="2400" i="1" dirty="0" err="1"/>
              <a:t>apologian</a:t>
            </a:r>
            <a:r>
              <a:rPr lang="pl-PL" sz="2400" i="1" dirty="0"/>
              <a:t>) </a:t>
            </a:r>
            <a:br>
              <a:rPr lang="pl-PL" sz="3200" i="1" dirty="0"/>
            </a:br>
            <a:r>
              <a:rPr lang="pl-PL" sz="3200" i="1" dirty="0"/>
              <a:t>		przed każdym, kto żądałby od was </a:t>
            </a:r>
            <a:br>
              <a:rPr lang="pl-PL" sz="3200" i="1" dirty="0"/>
            </a:br>
            <a:r>
              <a:rPr lang="pl-PL" sz="32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200" i="1" dirty="0"/>
              <a:t>ale czyńcie to z łagodnością </a:t>
            </a:r>
            <a:br>
              <a:rPr lang="pl-PL" sz="3200" i="1" dirty="0"/>
            </a:br>
            <a:r>
              <a:rPr lang="pl-PL" sz="3200" i="1" dirty="0"/>
              <a:t>	i bojaźnią, </a:t>
            </a:r>
            <a:br>
              <a:rPr lang="pl-PL" sz="3200" i="1" dirty="0"/>
            </a:br>
            <a:r>
              <a:rPr lang="pl-PL" sz="3200" i="1" dirty="0"/>
              <a:t>		mając sumienie czyste.</a:t>
            </a:r>
          </a:p>
          <a:p>
            <a:pPr marL="0" indent="0" algn="r">
              <a:buNone/>
            </a:pPr>
            <a:r>
              <a:rPr lang="pl-PL" sz="2400" i="1" dirty="0"/>
              <a:t>(1 List Piotra 3:15 </a:t>
            </a:r>
            <a:r>
              <a:rPr lang="pl-PL" sz="2400" i="1" dirty="0" err="1"/>
              <a:t>tr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 </a:t>
            </a:r>
            <a:r>
              <a:rPr lang="pl-PL" dirty="0" err="1"/>
              <a:t>zgdyt</a:t>
            </a:r>
            <a:r>
              <a:rPr lang="pl-PL" dirty="0"/>
              <a:t> zębów, wieki wieków////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Kościół, Ciało Chrystusa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3" y="344257"/>
            <a:ext cx="6853990" cy="62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r>
              <a:rPr lang="pl-PL" dirty="0"/>
              <a:t>Wnioski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</a:t>
            </a:r>
            <a:r>
              <a:rPr lang="pl-PL" i="1" dirty="0"/>
              <a:t>Łonie Abrahama</a:t>
            </a:r>
            <a:r>
              <a:rPr lang="pl-PL" dirty="0"/>
              <a:t>”</a:t>
            </a:r>
          </a:p>
          <a:p>
            <a:pPr marL="0" indent="0">
              <a:buNone/>
            </a:pPr>
            <a:r>
              <a:rPr lang="pl-PL" dirty="0"/>
              <a:t>#2. Zmartwychwstanę w ciele (ale nowym)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Wraz z innymi świętymi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przyjdę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Nadzieja to wiara odnośnie przyszłości (Zasada przyczynowo skutkowa)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26C00D-67EF-994C-89C1-6AAFB7E2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… dać schemat do tego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na podstawie opowiadania o bogaczu i Łazarzu wywnioskować metodę ominięcie krainy umarłych (hadesu) a dostanie się na „Łono Abrahama”.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/>
              <a:t>Łk</a:t>
            </a:r>
            <a:r>
              <a:rPr lang="pl-PL" dirty="0"/>
              <a:t> 16:28</a:t>
            </a:r>
          </a:p>
          <a:p>
            <a:pPr marL="0" indent="0">
              <a:buNone/>
            </a:pPr>
            <a:r>
              <a:rPr lang="pl-PL" dirty="0"/>
              <a:t>Mam pięciu braci. Niech Łazarz złoży im świadectwo, aby chociaż oni nie trafili do tego miejsca udręki. Abraham na to: </a:t>
            </a:r>
            <a:r>
              <a:rPr lang="pl-PL" u="sng" dirty="0"/>
              <a:t>Mają Mojżesza i proroków, niech ich słuchają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dirty="0"/>
              <a:t>Wtedy Abraham powiedział: </a:t>
            </a:r>
            <a:r>
              <a:rPr lang="pl-PL" u="sng" dirty="0"/>
              <a:t>Jeśli Mojżesza i proroków nie słuchają</a:t>
            </a:r>
            <a:r>
              <a:rPr lang="pl-PL" dirty="0"/>
              <a:t>, to choćby ktoś z umarłych powstał — nie dadzą się przekonać.</a:t>
            </a:r>
          </a:p>
        </p:txBody>
      </p:sp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De Witt</a:t>
            </a:r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 err="1"/>
              <a:t>Warian</a:t>
            </a:r>
            <a:r>
              <a:rPr lang="pl-PL" dirty="0"/>
              <a:t> #1.2 - pochwycenie za życia 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Pojęcia?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Życie – nadzieja uczniów Jezusa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umarli zostaną wzbudzeni jako niezniszczalni, a my zostaniemy przemienieni. </a:t>
            </a:r>
            <a:r>
              <a:rPr lang="pl-PL" baseline="30000" dirty="0"/>
              <a:t>(53)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</a:t>
            </a:r>
            <a:r>
              <a:rPr lang="pl-PL"/>
              <a:t>zwycięstwie.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sług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Ale jego współobywatele nienawidzili go i wysłali za nim poselstwo z oświadczeniem: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sprawuj władzę nad dziesięciu miastami”.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twoja mina przyniosła pięć min”.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miej władzę nad pięciu miastami”.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Tych zaś przeciwników moich, którzy nie chcieli, żebym panował nad nimi, przyprowadźcie tu i pościnajcie w moich oczach.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nieposłusznymi poddanymi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23231</TotalTime>
  <Words>9135</Words>
  <Application>Microsoft Macintosh PowerPoint</Application>
  <PresentationFormat>Panoramiczny</PresentationFormat>
  <Paragraphs>857</Paragraphs>
  <Slides>124</Slides>
  <Notes>10</Notes>
  <HiddenSlides>18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124</vt:i4>
      </vt:variant>
    </vt:vector>
  </HeadingPairs>
  <TitlesOfParts>
    <vt:vector size="134" baseType="lpstr">
      <vt:lpstr>Arial</vt:lpstr>
      <vt:lpstr>Calibri</vt:lpstr>
      <vt:lpstr>Mangal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</vt:lpstr>
      <vt:lpstr>Zapraszam na godzinę 18.oo</vt:lpstr>
      <vt:lpstr>Zasady używania widekonferencji</vt:lpstr>
      <vt:lpstr>Nadzieja uczniów Jezusa</vt:lpstr>
      <vt:lpstr>Gotowość do obrony naszej nadziei</vt:lpstr>
      <vt:lpstr>Plan kursu</vt:lpstr>
      <vt:lpstr>Zajęcia #1 – Wstęp. Czas, historia i metahistoria</vt:lpstr>
      <vt:lpstr>Plan zajęć #1</vt:lpstr>
      <vt:lpstr>Ja w czasie,    czyli moje spotkanie z czasem (gr. χρόνος)</vt:lpstr>
      <vt:lpstr>Zasadnicze pytania człowieka</vt:lpstr>
      <vt:lpstr>Notatka z bloga „Luźne przemyślenia W34”</vt:lpstr>
      <vt:lpstr>Niezbędne definicje</vt:lpstr>
      <vt:lpstr>Ja w czasie     </vt:lpstr>
      <vt:lpstr>Zasada przyczynowo skutkowa</vt:lpstr>
      <vt:lpstr>Dawniej stało się … i dlatego dziś …</vt:lpstr>
      <vt:lpstr>Dziś … aby w przyszłości …</vt:lpstr>
      <vt:lpstr>Metahistoria</vt:lpstr>
      <vt:lpstr>Zagłada i odkupienie</vt:lpstr>
      <vt:lpstr>Ja, zagłada i odrodzenie</vt:lpstr>
      <vt:lpstr>Nadzieja uczniów Jezusa</vt:lpstr>
      <vt:lpstr>Analiza wypowiedzi Pana Jezusa z J5:24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Biblijny plan dziejów a Święta Pana w Kpł23 </vt:lpstr>
      <vt:lpstr>Biblijny plan dziejów – część wykonana </vt:lpstr>
      <vt:lpstr>Biblijny plan dziejów – część zaplanowana </vt:lpstr>
      <vt:lpstr>Abstrakt - działania Pana Jezusa na ziemi</vt:lpstr>
      <vt:lpstr>Jezus a życie człowieka (wg Credo)</vt:lpstr>
      <vt:lpstr>Jezus a życie człowieka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się rodzi i żyje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Wydarzenie #4 Sąd</vt:lpstr>
      <vt:lpstr>Księga proroka Daniela 12:2</vt:lpstr>
      <vt:lpstr>Wezwanie na sąd</vt:lpstr>
      <vt:lpstr>Śmierć a potem sąd (Heb1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Zajęcia #3 Wąska ścieżka, która prowadzi do życia</vt:lpstr>
      <vt:lpstr>Plan zajęć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Prezentacja programu PowerPoint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 łonie Abrahama</vt:lpstr>
      <vt:lpstr>Wydarzenie #1 Koniec tego ciała Warian #1.2 - pochwycenie za życia – przywilej jednego pokolenia</vt:lpstr>
      <vt:lpstr>Pierwszy list do Tesaloniczan 4:15</vt:lpstr>
      <vt:lpstr>Wydarzenie #2 Zmartwychwstanie w ciele</vt:lpstr>
      <vt:lpstr>#2. Zmartwychwstanie w nowym ciele</vt:lpstr>
      <vt:lpstr>1Kor15:50-54</vt:lpstr>
      <vt:lpstr>Wydarzenie #3 Rozliczenie - Trybunał Chrystusa</vt:lpstr>
      <vt:lpstr>#3. Trybunał Chrystusa</vt:lpstr>
      <vt:lpstr>Gdzie jest mowa o zapłacie, o rozliczeniu sług?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#4. Wesela Baranka</vt:lpstr>
      <vt:lpstr>Wesele – i przypowieść z Mt 22.12nn</vt:lpstr>
      <vt:lpstr>ciemność zewnętrzną</vt:lpstr>
      <vt:lpstr>Wydarzenie #5 Powrót z Jezusem na ziemię</vt:lpstr>
      <vt:lpstr>Dz 1:8nn ?–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#6. Współkrólowanie w Królestwie Mesjasza</vt:lpstr>
      <vt:lpstr>Wydarzenie #7 Koniec i początek Nowe niebo i nowa ziemia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Koniec?</vt:lpstr>
      <vt:lpstr>Zajęcia #4. Pytania i próba odpowiedzi</vt:lpstr>
      <vt:lpstr>Pytania: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450</cp:revision>
  <cp:lastPrinted>2020-03-30T13:06:44Z</cp:lastPrinted>
  <dcterms:created xsi:type="dcterms:W3CDTF">2018-05-18T15:30:11Z</dcterms:created>
  <dcterms:modified xsi:type="dcterms:W3CDTF">2020-12-28T15:43:14Z</dcterms:modified>
</cp:coreProperties>
</file>